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1" autoAdjust="0"/>
    <p:restoredTop sz="93002" autoAdjust="0"/>
  </p:normalViewPr>
  <p:slideViewPr>
    <p:cSldViewPr snapToGrid="0">
      <p:cViewPr>
        <p:scale>
          <a:sx n="75" d="100"/>
          <a:sy n="75" d="100"/>
        </p:scale>
        <p:origin x="1632" y="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414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93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166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60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3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9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53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77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35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30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4398-1127-4BD9-BF3C-3D27B6A023B2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24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24398-1127-4BD9-BF3C-3D27B6A023B2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FC87C-3029-468D-94B5-EA243873E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7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093637"/>
              </p:ext>
            </p:extLst>
          </p:nvPr>
        </p:nvGraphicFramePr>
        <p:xfrm>
          <a:off x="119160" y="523933"/>
          <a:ext cx="6601216" cy="30628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50304">
                  <a:extLst>
                    <a:ext uri="{9D8B030D-6E8A-4147-A177-3AD203B41FA5}">
                      <a16:colId xmlns:a16="http://schemas.microsoft.com/office/drawing/2014/main" val="960009268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770037360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3879841513"/>
                    </a:ext>
                  </a:extLst>
                </a:gridCol>
                <a:gridCol w="1650304">
                  <a:extLst>
                    <a:ext uri="{9D8B030D-6E8A-4147-A177-3AD203B41FA5}">
                      <a16:colId xmlns:a16="http://schemas.microsoft.com/office/drawing/2014/main" val="51580038"/>
                    </a:ext>
                  </a:extLst>
                </a:gridCol>
              </a:tblGrid>
              <a:tr h="306287"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Plants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350" dirty="0"/>
                        <a:t>Summer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17071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950389"/>
              </p:ext>
            </p:extLst>
          </p:nvPr>
        </p:nvGraphicFramePr>
        <p:xfrm>
          <a:off x="153799" y="7683176"/>
          <a:ext cx="3143367" cy="21097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43367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7525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Possible Experiences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1812601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effectLst/>
                        </a:rPr>
                        <a:t>Plant a bean or a seed and watch it grow. Record your observations in a diary.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effectLst/>
                        </a:rPr>
                        <a:t>Go on a wild plant hunt. Create a tally chart to show how many of each plant you have found.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effectLst/>
                        </a:rPr>
                        <a:t>Plant some garden plants, care for them and watch </a:t>
                      </a:r>
                      <a:r>
                        <a:rPr lang="en-GB" sz="1000" kern="1200">
                          <a:effectLst/>
                        </a:rPr>
                        <a:t>them grow.</a:t>
                      </a:r>
                      <a:endParaRPr lang="en-GB" sz="1000" kern="1200" dirty="0">
                        <a:effectLst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effectLst/>
                        </a:rPr>
                        <a:t>Go on a tree hunt around Oakwood Park. What types of trees can you see?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kern="1200" dirty="0">
                          <a:effectLst/>
                        </a:rPr>
                        <a:t>Collect fallen leaves and identify which tree they came from using pictures to help you. Sort the leaves between deciduous and evergreen trees.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243152"/>
              </p:ext>
            </p:extLst>
          </p:nvPr>
        </p:nvGraphicFramePr>
        <p:xfrm>
          <a:off x="3397254" y="2848582"/>
          <a:ext cx="3334064" cy="316468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82359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2251705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28313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350" baseline="0"/>
                        <a:t>Key Vocabulary</a:t>
                      </a:r>
                      <a:endParaRPr lang="en-GB" sz="13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406549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Plant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Plant is a living thing that usually grows from the ground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  <a:tr h="40654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Root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Part of a plant that takes in water and nutrients from the soil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11962"/>
                  </a:ext>
                </a:extLst>
              </a:tr>
              <a:tr h="40654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Part of a plant that helps support and keep the plant upright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763709"/>
                  </a:ext>
                </a:extLst>
              </a:tr>
              <a:tr h="566264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Leaf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Part of a plant that absorbs sunlight which is used by the plant to make food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001177"/>
                  </a:ext>
                </a:extLst>
              </a:tr>
              <a:tr h="40654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Flower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Part of a plant that attracts insects and birds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611680"/>
                  </a:ext>
                </a:extLst>
              </a:tr>
              <a:tr h="566264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Seed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Part of the flowering plant that can grow into a new plant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50181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043697"/>
              </p:ext>
            </p:extLst>
          </p:nvPr>
        </p:nvGraphicFramePr>
        <p:xfrm>
          <a:off x="141371" y="967423"/>
          <a:ext cx="3155795" cy="64541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9916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  <a:gridCol w="2255879">
                  <a:extLst>
                    <a:ext uri="{9D8B030D-6E8A-4147-A177-3AD203B41FA5}">
                      <a16:colId xmlns:a16="http://schemas.microsoft.com/office/drawing/2014/main" val="75177265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350" baseline="0" dirty="0"/>
                        <a:t>Key Knowledge</a:t>
                      </a:r>
                      <a:endParaRPr lang="en-GB" sz="135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525984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Garden Plants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Plants that people choose to grow in their gardens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795563"/>
                  </a:ext>
                </a:extLst>
              </a:tr>
              <a:tr h="465077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Wild Plants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dirty="0"/>
                        <a:t>A wild plant seed grows where it falls. It doesn’t need to be planted and cared for as it grows.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129666"/>
                  </a:ext>
                </a:extLst>
              </a:tr>
              <a:tr h="221657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Weed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dirty="0"/>
                        <a:t>Wild plants that grow in places where people don’t want 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1196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Deciduous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Deciduous tree loses its leaves each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73653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Evergreen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dirty="0"/>
                        <a:t>Evergreen tree keeps its green leaves all year round, even in the winter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18033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0621"/>
              </p:ext>
            </p:extLst>
          </p:nvPr>
        </p:nvGraphicFramePr>
        <p:xfrm>
          <a:off x="3397254" y="990896"/>
          <a:ext cx="3317445" cy="175564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317445">
                  <a:extLst>
                    <a:ext uri="{9D8B030D-6E8A-4147-A177-3AD203B41FA5}">
                      <a16:colId xmlns:a16="http://schemas.microsoft.com/office/drawing/2014/main" val="754516515"/>
                    </a:ext>
                  </a:extLst>
                </a:gridCol>
              </a:tblGrid>
              <a:tr h="272578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350" dirty="0"/>
                        <a:t>Statutory Requirements</a:t>
                      </a:r>
                      <a:endParaRPr lang="en-GB" sz="135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43936"/>
                  </a:ext>
                </a:extLst>
              </a:tr>
              <a:tr h="145846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and name a variety of common wild and garden plants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Identify and name a variety of deciduous and evergreen trees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 and describe the basic structure of a variety of common trees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Identify and describe the basic structure of a variety of flowering plants</a:t>
                      </a:r>
                      <a:endParaRPr lang="en-GB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927862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9" y="39855"/>
            <a:ext cx="6639119" cy="5401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1999" y="156835"/>
            <a:ext cx="249958" cy="2804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972" y="156873"/>
            <a:ext cx="249958" cy="28044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169AA0D-1C92-4832-AF6C-73108A1FAB6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1227"/>
          <a:stretch/>
        </p:blipFill>
        <p:spPr>
          <a:xfrm>
            <a:off x="126682" y="4139123"/>
            <a:ext cx="3130645" cy="171013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8CFD188-C54A-42FD-A5A0-CEC4AC0737C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1228" b="2655"/>
          <a:stretch/>
        </p:blipFill>
        <p:spPr>
          <a:xfrm>
            <a:off x="164814" y="1762403"/>
            <a:ext cx="3219456" cy="166286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C4EE994-F2BF-4E46-AEFF-DB692B1852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3379" y="8429626"/>
            <a:ext cx="2755291" cy="1436520"/>
          </a:xfrm>
          <a:prstGeom prst="rect">
            <a:avLst/>
          </a:prstGeom>
        </p:spPr>
      </p:pic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6205946C-5B91-4C14-BC63-0170B67251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0" t="8591" r="10785" b="8485"/>
          <a:stretch/>
        </p:blipFill>
        <p:spPr bwMode="auto">
          <a:xfrm>
            <a:off x="4068286" y="6013266"/>
            <a:ext cx="1741163" cy="2416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48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709</TotalTime>
  <Words>305</Words>
  <Application>Microsoft Office PowerPoint</Application>
  <PresentationFormat>A4 Paper (210x297 mm)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Midfield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 Koziol</dc:creator>
  <cp:lastModifiedBy>Ellen Malone</cp:lastModifiedBy>
  <cp:revision>54</cp:revision>
  <cp:lastPrinted>2024-04-15T12:38:28Z</cp:lastPrinted>
  <dcterms:created xsi:type="dcterms:W3CDTF">2019-07-07T18:53:37Z</dcterms:created>
  <dcterms:modified xsi:type="dcterms:W3CDTF">2024-04-15T12:38:53Z</dcterms:modified>
</cp:coreProperties>
</file>