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48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76qsPzD1PTk" TargetMode="External"/><Relationship Id="rId5" Type="http://schemas.openxmlformats.org/officeDocument/2006/relationships/hyperlink" Target="https://www.youtube.com/watch?v=9BgyvEXTZbk" TargetMode="External"/><Relationship Id="rId4" Type="http://schemas.openxmlformats.org/officeDocument/2006/relationships/hyperlink" Target="https://pln.myvle.co.uk/files/sc3490/websites/lspace_109/index.php?page=2042&amp;t=Autumn+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57497"/>
              </p:ext>
            </p:extLst>
          </p:nvPr>
        </p:nvGraphicFramePr>
        <p:xfrm>
          <a:off x="119160" y="560976"/>
          <a:ext cx="6601216" cy="2971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2209412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091196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Languages </a:t>
                      </a:r>
                      <a:r>
                        <a:rPr lang="en-GB" baseline="0"/>
                        <a:t>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Greetings and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1</a:t>
                      </a:r>
                      <a:r>
                        <a:rPr lang="en-GB" dirty="0"/>
                        <a:t>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32503"/>
              </p:ext>
            </p:extLst>
          </p:nvPr>
        </p:nvGraphicFramePr>
        <p:xfrm>
          <a:off x="156554" y="5520671"/>
          <a:ext cx="3112341" cy="96509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585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667912">
                <a:tc>
                  <a:txBody>
                    <a:bodyPr/>
                    <a:lstStyle/>
                    <a:p>
                      <a:r>
                        <a:rPr lang="en-GB" sz="1100" b="0" dirty="0"/>
                        <a:t>French</a:t>
                      </a:r>
                      <a:r>
                        <a:rPr lang="en-GB" sz="1100" b="0" baseline="0" dirty="0"/>
                        <a:t> children greet their friends using </a:t>
                      </a:r>
                      <a:r>
                        <a:rPr lang="en-GB" sz="1100" b="0" i="1" baseline="0" dirty="0" err="1"/>
                        <a:t>Salut</a:t>
                      </a:r>
                      <a:r>
                        <a:rPr lang="en-GB" sz="1100" b="0" baseline="0" dirty="0"/>
                        <a:t>! However when they greet an adult they say </a:t>
                      </a:r>
                      <a:r>
                        <a:rPr lang="en-GB" sz="1100" b="0" i="1" baseline="0" dirty="0"/>
                        <a:t>Bonjour</a:t>
                      </a:r>
                      <a:r>
                        <a:rPr lang="en-GB" sz="1100" b="0" baseline="0" dirty="0"/>
                        <a:t>! This is because it is more polite.</a:t>
                      </a:r>
                      <a:endParaRPr lang="en-GB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361960"/>
              </p:ext>
            </p:extLst>
          </p:nvPr>
        </p:nvGraphicFramePr>
        <p:xfrm>
          <a:off x="128334" y="1900410"/>
          <a:ext cx="3140561" cy="32672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781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52742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76078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Counting and recognising numbers  to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un,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deux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trois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quatre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cinq, six, sept,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huit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neuf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dix </a:t>
                      </a:r>
                      <a:endParaRPr lang="en-GB" sz="1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40946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Asking for an giving your name.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t’appelles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m’appelle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_______.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name?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name is _______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70473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Greeting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somebody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Bonjour, Comment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Salut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22315"/>
                  </a:ext>
                </a:extLst>
              </a:tr>
              <a:tr h="50520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Responding to a greeting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bien merci.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Comme-ci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910194"/>
                  </a:ext>
                </a:extLst>
              </a:tr>
              <a:tr h="5096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Saying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goodbye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revoir/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Salut</a:t>
                      </a:r>
                      <a:r>
                        <a:rPr lang="en-GB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à </a:t>
                      </a:r>
                      <a:r>
                        <a:rPr lang="en-GB" sz="1000" b="1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bientôt</a:t>
                      </a:r>
                      <a:endParaRPr lang="en-GB" sz="1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7492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25207"/>
              </p:ext>
            </p:extLst>
          </p:nvPr>
        </p:nvGraphicFramePr>
        <p:xfrm>
          <a:off x="156554" y="1057200"/>
          <a:ext cx="3112341" cy="76661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69845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Prior learning ( Year 2)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469435"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effectLst/>
                        </a:rPr>
                        <a:t>Songs</a:t>
                      </a:r>
                      <a:r>
                        <a:rPr lang="en-GB" sz="1000" kern="1200" baseline="0" dirty="0">
                          <a:effectLst/>
                        </a:rPr>
                        <a:t> in key stage one about greetings and numbers.</a:t>
                      </a:r>
                      <a:endParaRPr lang="en-GB" sz="100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54573"/>
              </p:ext>
            </p:extLst>
          </p:nvPr>
        </p:nvGraphicFramePr>
        <p:xfrm>
          <a:off x="3400816" y="1057198"/>
          <a:ext cx="3267398" cy="66854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5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51047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01773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un 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one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362105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deux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two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587446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trois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three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716822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quatre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four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310354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cinq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five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47501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six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six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933718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sept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seven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60802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huit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eight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25286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neuf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nine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69768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dix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ten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039610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bonjour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hello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9875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salut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hi/</a:t>
                      </a:r>
                      <a:r>
                        <a:rPr lang="en-GB" b="0" baseline="0"/>
                        <a:t> bye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730472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/>
                        <a:t>merci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thank</a:t>
                      </a:r>
                      <a:r>
                        <a:rPr lang="en-GB" b="0" baseline="0" dirty="0"/>
                        <a:t> you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72554"/>
                  </a:ext>
                </a:extLst>
              </a:tr>
              <a:tr h="301773"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au revoir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goodbye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94421"/>
                  </a:ext>
                </a:extLst>
              </a:tr>
              <a:tr h="309511">
                <a:tc>
                  <a:txBody>
                    <a:bodyPr/>
                    <a:lstStyle/>
                    <a:p>
                      <a:pPr algn="ctr"/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à </a:t>
                      </a:r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bientôt</a:t>
                      </a:r>
                      <a:endParaRPr lang="en-GB" sz="13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see you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22597"/>
                  </a:ext>
                </a:extLst>
              </a:tr>
              <a:tr h="309511">
                <a:tc>
                  <a:txBody>
                    <a:bodyPr/>
                    <a:lstStyle/>
                    <a:p>
                      <a:pPr algn="ctr"/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How are you?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41590"/>
                  </a:ext>
                </a:extLst>
              </a:tr>
              <a:tr h="309511">
                <a:tc>
                  <a:txBody>
                    <a:bodyPr/>
                    <a:lstStyle/>
                    <a:p>
                      <a:pPr algn="ctr"/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bien.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I’m well.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591766"/>
                  </a:ext>
                </a:extLst>
              </a:tr>
              <a:tr h="309511">
                <a:tc>
                  <a:txBody>
                    <a:bodyPr/>
                    <a:lstStyle/>
                    <a:p>
                      <a:pPr algn="ctr"/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Comme-ci </a:t>
                      </a:r>
                      <a:r>
                        <a:rPr lang="en-GB" sz="1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I’m okay.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867397"/>
                  </a:ext>
                </a:extLst>
              </a:tr>
              <a:tr h="309511">
                <a:tc>
                  <a:txBody>
                    <a:bodyPr/>
                    <a:lstStyle/>
                    <a:p>
                      <a:pPr algn="ctr"/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r>
                        <a:rPr lang="en-GB" sz="13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I’m not well.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17177"/>
                  </a:ext>
                </a:extLst>
              </a:tr>
              <a:tr h="309511">
                <a:tc>
                  <a:txBody>
                    <a:bodyPr/>
                    <a:lstStyle/>
                    <a:p>
                      <a:pPr algn="ctr"/>
                      <a:r>
                        <a:rPr lang="en-GB" sz="135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s’appeller</a:t>
                      </a:r>
                      <a:endParaRPr lang="en-GB" sz="13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to be called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8931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BB11345-39E6-4A55-A7E4-2567928EB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403908"/>
              </p:ext>
            </p:extLst>
          </p:nvPr>
        </p:nvGraphicFramePr>
        <p:xfrm>
          <a:off x="156554" y="6686361"/>
          <a:ext cx="3112341" cy="14935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1234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4103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983180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Primary Languages VLE Stage 1 </a:t>
                      </a:r>
                      <a:r>
                        <a:rPr lang="en-GB" sz="900" dirty="0">
                          <a:hlinkClick r:id="rId4"/>
                        </a:rPr>
                        <a:t>Autumn 1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Greetings song </a:t>
                      </a:r>
                      <a:r>
                        <a:rPr lang="en-GB" sz="900" dirty="0">
                          <a:hlinkClick r:id="rId5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Numbers song </a:t>
                      </a:r>
                      <a:r>
                        <a:rPr lang="en-GB" sz="900" dirty="0">
                          <a:hlinkClick r:id="rId6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Numbers bingo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French addition and subtraction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Practical number and greetings games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Mini greeting conversations.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Reading and listening to mini conversations.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258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Juliette Douglas-Saul</cp:lastModifiedBy>
  <cp:revision>90</cp:revision>
  <cp:lastPrinted>2022-07-12T13:12:54Z</cp:lastPrinted>
  <dcterms:created xsi:type="dcterms:W3CDTF">2019-07-07T18:53:37Z</dcterms:created>
  <dcterms:modified xsi:type="dcterms:W3CDTF">2023-09-05T08:42:38Z</dcterms:modified>
</cp:coreProperties>
</file>